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57" r:id="rId5"/>
    <p:sldId id="258" r:id="rId6"/>
    <p:sldId id="264" r:id="rId7"/>
    <p:sldId id="265" r:id="rId8"/>
    <p:sldId id="266" r:id="rId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56" d="100"/>
          <a:sy n="56" d="100"/>
        </p:scale>
        <p:origin x="1068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B72A3-FD52-4D25-A761-7594A8953AC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D4A67-3B54-4960-BDA3-D663E7DE455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707" y="1235869"/>
            <a:ext cx="5908457" cy="48614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55461">
            <a:off x="2296795" y="4754880"/>
            <a:ext cx="1028065" cy="469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b="1" dirty="0"/>
              <a:t>35 cm</a:t>
            </a:r>
            <a:endParaRPr lang="en-IN" b="1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160825" y="4898866"/>
            <a:ext cx="1359535" cy="1082040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05772" y="3611971"/>
            <a:ext cx="3587750" cy="2359025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80550" y="2105116"/>
            <a:ext cx="125730" cy="1375410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260000">
            <a:off x="5605145" y="5290820"/>
            <a:ext cx="9188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b="1" dirty="0"/>
              <a:t>14 cm</a:t>
            </a: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682115"/>
            <a:ext cx="4580255" cy="3493135"/>
          </a:xfrm>
          <a:prstGeom prst="rect">
            <a:avLst/>
          </a:prstGeom>
        </p:spPr>
      </p:pic>
      <p:cxnSp>
        <p:nvCxnSpPr>
          <p:cNvPr id="2" name="Curved Connector 1"/>
          <p:cNvCxnSpPr/>
          <p:nvPr/>
        </p:nvCxnSpPr>
        <p:spPr>
          <a:xfrm>
            <a:off x="6297295" y="3914775"/>
            <a:ext cx="779145" cy="547370"/>
          </a:xfrm>
          <a:prstGeom prst="curvedConnector3">
            <a:avLst>
              <a:gd name="adj1" fmla="val 50041"/>
            </a:avLst>
          </a:prstGeom>
          <a:ln w="28575" cap="flat" cmpd="sng">
            <a:solidFill>
              <a:srgbClr val="00B050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Curved Connector 2"/>
          <p:cNvCxnSpPr/>
          <p:nvPr/>
        </p:nvCxnSpPr>
        <p:spPr>
          <a:xfrm>
            <a:off x="6206490" y="3986530"/>
            <a:ext cx="779145" cy="547370"/>
          </a:xfrm>
          <a:prstGeom prst="curvedConnector3">
            <a:avLst>
              <a:gd name="adj1" fmla="val 51670"/>
            </a:avLst>
          </a:prstGeom>
          <a:ln w="28575" cap="flat" cmpd="sng">
            <a:solidFill>
              <a:srgbClr val="00B050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>
            <a:off x="6118225" y="4062730"/>
            <a:ext cx="779145" cy="547370"/>
          </a:xfrm>
          <a:prstGeom prst="curvedConnector3">
            <a:avLst>
              <a:gd name="adj1" fmla="val 50041"/>
            </a:avLst>
          </a:prstGeom>
          <a:ln w="28575" cap="flat" cmpd="sng">
            <a:solidFill>
              <a:srgbClr val="00B050"/>
            </a:solidFill>
            <a:prstDash val="solid"/>
            <a:miter lim="800000"/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 rot="18660000">
            <a:off x="6522085" y="4373245"/>
            <a:ext cx="1360805" cy="478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/>
              <a:t>Outlet Fan</a:t>
            </a:r>
            <a:endParaRPr lang="en-US" altLang="en-US" b="1"/>
          </a:p>
        </p:txBody>
      </p:sp>
      <p:cxnSp>
        <p:nvCxnSpPr>
          <p:cNvPr id="12" name="Curved Connector 11"/>
          <p:cNvCxnSpPr/>
          <p:nvPr/>
        </p:nvCxnSpPr>
        <p:spPr>
          <a:xfrm rot="5400000" flipV="1">
            <a:off x="1842135" y="1444625"/>
            <a:ext cx="1018540" cy="338455"/>
          </a:xfrm>
          <a:prstGeom prst="curvedConnector3">
            <a:avLst>
              <a:gd name="adj1" fmla="val 49969"/>
            </a:avLst>
          </a:prstGeom>
          <a:ln w="28575" cmpd="sng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413510" y="794385"/>
            <a:ext cx="1148080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ym typeface="+mn-ea"/>
              </a:rPr>
              <a:t>Inlet Fan</a:t>
            </a:r>
            <a:endParaRPr lang="en-US" b="1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797050" y="3101975"/>
            <a:ext cx="165100" cy="10934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1056640" y="4224655"/>
            <a:ext cx="1591310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Activity Slot</a:t>
            </a:r>
            <a:endParaRPr lang="en-US" b="1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070350" y="4760595"/>
            <a:ext cx="445135" cy="11696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251835" y="5930265"/>
            <a:ext cx="1479550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/>
              <a:t>Device Slot </a:t>
            </a:r>
            <a:endParaRPr lang="en-US" altLang="en-US" b="1"/>
          </a:p>
        </p:txBody>
      </p:sp>
      <p:cxnSp>
        <p:nvCxnSpPr>
          <p:cNvPr id="24" name="Curved Connector 23"/>
          <p:cNvCxnSpPr/>
          <p:nvPr/>
        </p:nvCxnSpPr>
        <p:spPr>
          <a:xfrm rot="5400000" flipV="1">
            <a:off x="1750695" y="1444625"/>
            <a:ext cx="1018540" cy="338455"/>
          </a:xfrm>
          <a:prstGeom prst="curvedConnector3">
            <a:avLst>
              <a:gd name="adj1" fmla="val 49969"/>
            </a:avLst>
          </a:prstGeom>
          <a:ln w="28575" cmpd="sng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V="1">
            <a:off x="1621790" y="1492250"/>
            <a:ext cx="1018540" cy="338455"/>
          </a:xfrm>
          <a:prstGeom prst="curvedConnector3">
            <a:avLst>
              <a:gd name="adj1" fmla="val 49969"/>
            </a:avLst>
          </a:prstGeom>
          <a:ln w="28575" cmpd="sng">
            <a:solidFill>
              <a:srgbClr val="00B05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33595" y="1809750"/>
            <a:ext cx="469900" cy="11442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3559175" y="1490980"/>
            <a:ext cx="2885440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TINYML M</a:t>
            </a:r>
            <a:r>
              <a:rPr lang="en-US" altLang="en-US" b="1"/>
              <a:t>icrocontroller</a:t>
            </a:r>
            <a:r>
              <a:rPr lang="en-US" altLang="en-US"/>
              <a:t> </a:t>
            </a:r>
            <a:endParaRPr lang="en-US" alt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9470390" y="1704975"/>
            <a:ext cx="1231900" cy="8451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7703820" y="1325880"/>
            <a:ext cx="306895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ym typeface="+mn-ea"/>
              </a:rPr>
              <a:t>TINYML M</a:t>
            </a:r>
            <a:r>
              <a:rPr lang="en-US" altLang="en-US" b="1">
                <a:sym typeface="+mn-ea"/>
              </a:rPr>
              <a:t>icrocontroller</a:t>
            </a:r>
            <a:r>
              <a:rPr lang="en-US" altLang="en-US">
                <a:sym typeface="+mn-ea"/>
              </a:rPr>
              <a:t> </a:t>
            </a:r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375015" y="3849370"/>
            <a:ext cx="0" cy="10807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7646670" y="4873625"/>
            <a:ext cx="1591945" cy="45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ym typeface="+mn-ea"/>
              </a:rPr>
              <a:t>Activity Slot</a:t>
            </a:r>
            <a:endParaRPr lang="en-US" b="1"/>
          </a:p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238740" y="4020820"/>
            <a:ext cx="0" cy="126238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9554845" y="5153660"/>
            <a:ext cx="1518920" cy="612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ym typeface="+mn-ea"/>
              </a:rPr>
              <a:t>Device Slot </a:t>
            </a:r>
            <a:endParaRPr lang="en-US" altLang="en-US" b="1"/>
          </a:p>
          <a:p>
            <a:endParaRPr lang="en-US"/>
          </a:p>
        </p:txBody>
      </p:sp>
      <p:sp>
        <p:nvSpPr>
          <p:cNvPr id="7" name="TextBox 38"/>
          <p:cNvSpPr txBox="1"/>
          <p:nvPr/>
        </p:nvSpPr>
        <p:spPr>
          <a:xfrm>
            <a:off x="116205" y="2494280"/>
            <a:ext cx="1148080" cy="459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b="1" dirty="0"/>
              <a:t>11.6 cm</a:t>
            </a:r>
            <a:endParaRPr lang="en-IN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388" y="442495"/>
            <a:ext cx="8583223" cy="597300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58886" y="3167743"/>
            <a:ext cx="4060371" cy="2743200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198429" y="2852057"/>
            <a:ext cx="217714" cy="1763486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8257" y="522514"/>
            <a:ext cx="1796143" cy="685800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28257" y="442495"/>
            <a:ext cx="10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10CM</a:t>
            </a:r>
            <a:endParaRPr lang="en-IN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212771" y="4582495"/>
            <a:ext cx="10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10CM</a:t>
            </a:r>
            <a:endParaRPr lang="en-IN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5" y="314607"/>
            <a:ext cx="6935168" cy="57062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15" y="467007"/>
            <a:ext cx="6935168" cy="57062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143" y="1092199"/>
            <a:ext cx="5478660" cy="403860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47800" y="3744685"/>
            <a:ext cx="822831" cy="1227548"/>
          </a:xfrm>
          <a:prstGeom prst="straightConnector1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661654" y="4783910"/>
            <a:ext cx="1548130" cy="188595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38943" y="2175933"/>
            <a:ext cx="0" cy="1285724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060000">
            <a:off x="3171190" y="4798060"/>
            <a:ext cx="102298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b="1" dirty="0"/>
              <a:t>10 cm</a:t>
            </a:r>
            <a:endParaRPr lang="en-IN" b="1" dirty="0"/>
          </a:p>
        </p:txBody>
      </p:sp>
      <p:sp>
        <p:nvSpPr>
          <p:cNvPr id="18" name="TextBox 17"/>
          <p:cNvSpPr txBox="1"/>
          <p:nvPr/>
        </p:nvSpPr>
        <p:spPr>
          <a:xfrm rot="3359338">
            <a:off x="1188683" y="4316665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23 cm</a:t>
            </a:r>
            <a:endParaRPr lang="en-IN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5915" y="2561590"/>
            <a:ext cx="1197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10.5 cm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3928" y="522205"/>
            <a:ext cx="5944430" cy="44202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739743" y="3951514"/>
            <a:ext cx="576943" cy="723900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55771" y="4506686"/>
            <a:ext cx="1921538" cy="307675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392886" y="2100943"/>
            <a:ext cx="76615" cy="1730828"/>
          </a:xfrm>
          <a:prstGeom prst="line">
            <a:avLst/>
          </a:prstGeom>
          <a:ln w="5715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7230">
            <a:off x="5827652" y="4693725"/>
            <a:ext cx="10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11 cm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27397" y="4405782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10.3 cm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728139" y="2732313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10.5 cm</a:t>
            </a:r>
            <a:endParaRPr lang="en-IN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" y="73660"/>
            <a:ext cx="5880100" cy="3669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030" y="144780"/>
            <a:ext cx="4699635" cy="335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6358">
            <a:off x="5584825" y="3217545"/>
            <a:ext cx="2656205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7-01 at 10.39.49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382270"/>
            <a:ext cx="5930265" cy="5368290"/>
          </a:xfrm>
          <a:prstGeom prst="rect">
            <a:avLst/>
          </a:prstGeom>
        </p:spPr>
      </p:pic>
      <p:cxnSp>
        <p:nvCxnSpPr>
          <p:cNvPr id="3" name="Curved Connector 2"/>
          <p:cNvCxnSpPr/>
          <p:nvPr/>
        </p:nvCxnSpPr>
        <p:spPr>
          <a:xfrm>
            <a:off x="3799840" y="2326005"/>
            <a:ext cx="1259840" cy="180975"/>
          </a:xfrm>
          <a:prstGeom prst="curvedConnector3">
            <a:avLst>
              <a:gd name="adj1" fmla="val 50050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>
            <a:off x="3860165" y="2500630"/>
            <a:ext cx="1259840" cy="180975"/>
          </a:xfrm>
          <a:prstGeom prst="curvedConnector3">
            <a:avLst>
              <a:gd name="adj1" fmla="val 50050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>
            <a:off x="3872865" y="2665730"/>
            <a:ext cx="1259840" cy="180975"/>
          </a:xfrm>
          <a:prstGeom prst="curvedConnector3">
            <a:avLst>
              <a:gd name="adj1" fmla="val 50050"/>
            </a:avLst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57595" y="4187190"/>
            <a:ext cx="1308100" cy="892810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350510" y="5026025"/>
            <a:ext cx="1581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Activity Slot </a:t>
            </a: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2797175" y="2297430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Inlet Fan</a:t>
            </a:r>
            <a:endParaRPr lang="en-US" alt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5-07-01 at 10.40.44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830" y="191770"/>
            <a:ext cx="6629400" cy="6035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WPS Writer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Calibri</vt:lpstr>
      <vt:lpstr>Helvetica Neue</vt:lpstr>
      <vt:lpstr>Microsoft YaHei</vt:lpstr>
      <vt:lpstr>汉仪旗黑</vt:lpstr>
      <vt:lpstr>Arial Unicode MS</vt:lpstr>
      <vt:lpstr>Calibri Light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Pryanksu Chattopadhyay</dc:creator>
  <cp:lastModifiedBy>Molay Mondal</cp:lastModifiedBy>
  <cp:revision>7</cp:revision>
  <dcterms:created xsi:type="dcterms:W3CDTF">2025-07-01T11:21:14Z</dcterms:created>
  <dcterms:modified xsi:type="dcterms:W3CDTF">2025-07-01T11:21:14Z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56D238FAE6DF4CC7D16C6368ED300AC8_42</vt:lpwstr>
  </property>
  <property fmtid="{D5CDD505-2E9C-101B-9397-08002B2CF9AE}" pid="3" name="KSOProductBuildVer">
    <vt:lpwstr>1033-6.15.0.8733</vt:lpwstr>
  </property>
</Properties>
</file>